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gs" Target="tags/tag1.xml" /><Relationship Id="rId11" Type="http://schemas.openxmlformats.org/officeDocument/2006/relationships/presProps" Target="presProps.xml" /><Relationship Id="rId12" Type="http://schemas.openxmlformats.org/officeDocument/2006/relationships/viewProps" Target="viewProps.xml" /><Relationship Id="rId13" Type="http://schemas.openxmlformats.org/officeDocument/2006/relationships/theme" Target="theme/theme1.xml" /><Relationship Id="rId14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EDF98FC-86A1-4338-9A22-EDBA8ECF34C1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1FE1BB1-22D3-48A8-81D1-E4AD768E2156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Effects of SM and SB on androgen-regulated LNCaP cell growth. LNCaP cells were treated with SM and SB at designated concentrations in the absence or presence of 1 nM Mib for 5 days and cell proliferation was measured by MTS assay. Error bars indicate the standard errors of four separate experiments. * P &lt; 0.05, when compared with the group treated with Mib alone.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Oxford University Press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F8617F7-3C6D-4036-93B0-F0B78140EC14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Effects of SM and SB on expression of androgen-regulated proteins PSA, hk2 and fkbp51. ( a ) Secretion level of PSA; ( b ) secretion level of hK2; ( c ) western blot analysis of FKBP51 protein level. In the PSA and hK2 quantification assays LNCaP cells were treated with SM and SB at designated concentrations in the presence of 1 nM Mib for 5 days and PSA and hK2 secretion levels were normalized by variable cell number. Error bars indicate the standard errors of four separate experiments. * P &lt; 0.05, when compared with the group treated with Mib alone. In western blot analysis LNCaP cells were treated with SM and SB in the presence of 1 nM Mib for 24 h.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Oxford University Press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F8617F7-3C6D-4036-93B0-F0B78140EC14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Effects of SM and SB on 6 kb PSA promoter androgenic inducibility ( a ) and hk2 ARE-mediated transcriptional activity ( b ) in LNCaP cells. LNCaP cells were transiently co-transfected with a β-gal expression vector and a designated construct and then treated with SM and SB in the presence of 1 nM Mib for 24 h. Cell lysates were prepared for measurement of luciferase activities. Luciferase activities were measured and normalized to β-gal activities and expressed as relative light units/unit β-gal. Error bars indicate the SEM of three separate experiments. * P &lt; 0.05, when compared with the group treated with Mib alone. A percentage of activities are also expressed at the top of some histograms as shown using the PSA promoter or hK2-ARE construct treated with Mib as a reference (expressed as 100). PGL3, a pGL3-Basic luciferase vector; PGL3-p, a pGL3-Promoter luciferase vector.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Oxford University Press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F8617F7-3C6D-4036-93B0-F0B78140EC14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Effects of SM and SB on whole cell AR levels ( a ), transcription activity of the AR promoter ( b ) and ligand-binding activity of the AR ( c ). The upper panel in (a) shows a representative western blot analysis of total AR protein levels in LNCaP cells and Ponceau S staining, representing protein loading. The lower panel in (a) is a densitometric analysis of total AR protein levels from three independent experiments. * P &lt; 0.05, when compared with the group treated with Mib alone. LNCaP cells were treated with SM and SB in the presence of 1 nM Mib for 24 h in the above analyses. The transcription activities in (b) are expressed as relative light units/unit β-gal. pGL3 denotes a pGL3-Basic luciferase vector as a control.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Oxford University Press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F8617F7-3C6D-4036-93B0-F0B78140EC14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Western blot analysis of the effects of SM and SB on nuclear AR levels in LNCaP cells after 24 h treatment. ( a and b ) Nuclear AR levels; ( c ) nuclear level of transcriptional factor Sp1. LNCaP cells were treated with SM and SB in the presence of 1 nM Mib for 24 h and nuclear extracts were prepared for western analysis. Antibodies against human AR and Sp1 were used.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Oxford University Press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F8617F7-3C6D-4036-93B0-F0B78140EC14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6.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Immunohistochemical staining of the AR. ( a ) AR staining. O, vehical control; M, 1 nM Mib; SM, 1 nM Mib + 50 μg/ml SM; SB, 1 nM Mib + 75 μM SB. ( b ) Bar graph showing whole cell AR levels from (a). ( c ) The ratio of nuclear AR levels over whole cell AR levels in (a). LNCaP cells were treated with SM and SB in the presence of 1 nM Mib for 24 h and stained for AR with a monoclonal antibody against the human AR. Error bars indicate the standard errors of 20–25 cells in each treatement. * P &lt; 0.05, when compared with the group treated with Mib alone.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Oxford University Press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F8617F7-3C6D-4036-93B0-F0B78140EC14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carcin/22.9.139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carcin/22.9.139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carcin/22.9.139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carcin/22.9.139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carcin/22.9.139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carcin/22.9.139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Carcinogenesis</a:t>
            </a:r>
            <a:r>
              <a:rPr lang="en-US" altLang="en-US" sz="1000">
                <a:solidFill>
                  <a:srgbClr val="333333"/>
                </a:solidFill>
              </a:rPr>
              <a:t>, Volume 22, Issue 9, September 2001, Pages 1399–1403,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https://doi.org/10.1093/carcin/22.9.1399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1. </a:t>
            </a:r>
            <a:r>
              <a:rPr lang="en-US" altLang="en-US" b="0"/>
              <a:t>Effects of SM and SB on androgen-regulated LNCaP cell growth. LNCaP cells were treated with SM and SB at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879600" y="1371600"/>
            <a:ext cx="538288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Carcinogenesis</a:t>
            </a:r>
            <a:r>
              <a:rPr lang="en-US" altLang="en-US" sz="1000">
                <a:solidFill>
                  <a:srgbClr val="333333"/>
                </a:solidFill>
              </a:rPr>
              <a:t>, Volume 22, Issue 9, September 2001, Pages 1399–1403,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https://doi.org/10.1093/carcin/22.9.1399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2. </a:t>
            </a:r>
            <a:r>
              <a:rPr lang="en-US" altLang="en-US" b="0"/>
              <a:t>Effects of SM and SB on expression of androgen-regulated proteins PSA, hk2 and fkbp51. ( a ) Secretion level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362200" y="1371600"/>
            <a:ext cx="4415725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Carcinogenesis</a:t>
            </a:r>
            <a:r>
              <a:rPr lang="en-US" altLang="en-US" sz="1000">
                <a:solidFill>
                  <a:srgbClr val="333333"/>
                </a:solidFill>
              </a:rPr>
              <a:t>, Volume 22, Issue 9, September 2001, Pages 1399–1403,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https://doi.org/10.1093/carcin/22.9.1399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3. </a:t>
            </a:r>
            <a:r>
              <a:rPr lang="en-US" altLang="en-US" b="0"/>
              <a:t>Effects of SM and SB on 6 kb PSA promoter androgenic inducibility ( a ) and hk2 ARE-mediated transcriptional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168908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Carcinogenesis</a:t>
            </a:r>
            <a:r>
              <a:rPr lang="en-US" altLang="en-US" sz="1000">
                <a:solidFill>
                  <a:srgbClr val="333333"/>
                </a:solidFill>
              </a:rPr>
              <a:t>, Volume 22, Issue 9, September 2001, Pages 1399–1403,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https://doi.org/10.1093/carcin/22.9.1399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4. </a:t>
            </a:r>
            <a:r>
              <a:rPr lang="en-US" altLang="en-US" b="0"/>
              <a:t>Effects of SM and SB on whole cell AR levels ( a ), transcription activity of the AR promoter ( b ) and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035300" y="1371600"/>
            <a:ext cx="306343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Carcinogenesis</a:t>
            </a:r>
            <a:r>
              <a:rPr lang="en-US" altLang="en-US" sz="1000">
                <a:solidFill>
                  <a:srgbClr val="333333"/>
                </a:solidFill>
              </a:rPr>
              <a:t>, Volume 22, Issue 9, September 2001, Pages 1399–1403,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https://doi.org/10.1093/carcin/22.9.1399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5. </a:t>
            </a:r>
            <a:r>
              <a:rPr lang="en-US" altLang="en-US" b="0"/>
              <a:t>Western blot analysis of the effects of SM and SB on nuclear AR levels in LNCaP cells after 24 h treatment.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768600" y="1371600"/>
            <a:ext cx="3598354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Carcinogenesis</a:t>
            </a:r>
            <a:r>
              <a:rPr lang="en-US" altLang="en-US" sz="1000">
                <a:solidFill>
                  <a:srgbClr val="333333"/>
                </a:solidFill>
              </a:rPr>
              <a:t>, Volume 22, Issue 9, September 2001, Pages 1399–1403,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https://doi.org/10.1093/carcin/22.9.1399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6. </a:t>
            </a:r>
            <a:r>
              <a:rPr lang="en-US" altLang="en-US" b="0"/>
              <a:t>Immunohistochemical staining of the AR. ( a ) AR staining. O, vehical control; M, 1 nM Mib; SM, 1 nM Mib +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035300" y="1371600"/>
            <a:ext cx="306222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18</Paragraphs>
  <Slides>6</Slides>
  <Notes>6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baseType="lpstr" size="7">
      <vt:lpstr>13_Office Theme</vt:lpstr>
      <vt:lpstr>Fig. 1. Effects of SM and SB on androgen-regulated LNCaP cell growth. LNCaP cells were treated with SM and SB at ...</vt:lpstr>
      <vt:lpstr>Fig. 2. Effects of SM and SB on expression of androgen-regulated proteins PSA, hk2 and fkbp51. ( a ) Secretion level ...</vt:lpstr>
      <vt:lpstr>Fig. 3. Effects of SM and SB on 6 kb PSA promoter androgenic inducibility ( a ) and hk2 ARE-mediated transcriptional ...</vt:lpstr>
      <vt:lpstr>Fig. 4. Effects of SM and SB on whole cell AR levels ( a ), transcription activity of the AR promoter ( b ) and ...</vt:lpstr>
      <vt:lpstr>Fig. 5. Western blot analysis of the effects of SM and SB on nuclear AR levels in LNCaP cells after 24 h treatment. ...</vt:lpstr>
      <vt:lpstr>Fig. 6. Immunohistochemical staining of the AR. ( a ) AR staining. O, vehical control; M, 1 nM Mib; SM, 1 nM Mib +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2024-04-26T23:41:42Z</dcterms:modified>
</cp:coreProperties>
</file>