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CBF0C-79F2-4DA3-B95B-B70ED17817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2C95F-90CB-4276-9AA1-9FBC429C21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cases of acute rheumatic fever reported yearly to the Chicago Board of Health registry from 1961 until it was discontinued in 1977. Reprinted with permission from [3].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F66D7-40EE-4872-868F-2B0D81D68F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Serotype/genotype of group A streptococci isolates recovered from subjects with pharyngitis.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F66D7-40EE-4872-868F-2B0D81D68F5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Serotype/genotype of rheumatogenic group A streptococci isolates.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F66D7-40EE-4872-868F-2B0D81D68F5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Nonrheumatogenic group A streptococci pharyngitis 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F66D7-40EE-4872-868F-2B0D81D68F5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98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4998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4998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4998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4, 15 February 2006, Pages 441–447,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https://doi.org/10.1086/499812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Number of cases of acute rheumatic fever reported yearly to the Chicago Board of Health registry from 1961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806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4, 15 February 2006, Pages 441–447,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https://doi.org/10.1086/499812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Serotype/genotype of group A streptococci isolates recovered from subjects with pharyngitis.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643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4, 15 February 2006, Pages 441–447,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https://doi.org/10.1086/499812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Serotype/genotype of rheumatogenic group A streptococci isolates.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593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4, 15 February 2006, Pages 441–447,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https://doi.org/10.1086/499812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Nonrheumatogenic group A streptococci pharyngitis types.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45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Number of cases of acute rheumatic fever reported yearly to the Chicago Board of Health registry from 1961 ...</vt:lpstr>
      <vt:lpstr>Table 1 Serotype/genotype of group A streptococci isolates recovered from subjects with pharyngitis.
</vt:lpstr>
      <vt:lpstr>Table 2 Serotype/genotype of rheumatogenic group A streptococci isolates.
</vt:lpstr>
      <vt:lpstr>Table 3 Nonrheumatogenic group A streptococci pharyngitis types.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2024-04-27T01:42:52Z</dcterms:modified>
</cp:coreProperties>
</file>