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D454F5-3438-4928-AC79-C8D735E836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6CA24F-F3D4-4DB5-AD96-2696E2CF9A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8ECAC7-D030-496A-8D8A-100C206656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2024-04-27T02:47:27Z</dcterms:modified>
</cp:coreProperties>
</file>