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3BF64-0F3B-4B44-B729-1FD94B4358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C5A60-22AC-4384-A437-06047B166B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Measurement of CNP-dependent guanylate cyclase activity of NPR-B wild-type and mutant proteins. HeLa cells transiently transfected with wild-type NPR-B, AMDM-associated NPR-B mutants or no plasmid (mock) were incubated with CNP, and guanylate cyclase activity was measured as described in Materials and Methods. CNP-dependent receptor activity is expressed as a percentage relative to non-stimulated guanylate cyclase activity. Bars are standard error of the mean of experiments conducted in triplicate. *** P &lt; 0.05.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50CA4-2535-43E5-9D44-D21AA8E033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2, 15 January 2009, Pages 267–277,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Measurement of CNP-dependent guanylate cyclase activity of NPR-B wild-type and mutant proteins. HeLa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Measurement of CNP-dependent guanylate cyclase activity of NPR-B wild-type and mutant proteins. HeLa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2024-05-10T12:50:43Z</dcterms:modified>
</cp:coreProperties>
</file>