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9D0F60-BD70-47DC-8AE1-A3B4C46F12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C01BC4-996A-48FC-9E71-098B8315E5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Measurement of CNP-dependent guanylate cyclase activity of NPR-B wild-type and mutant proteins. HeLa cells transiently transfected with wild-type NPR-B, AMDM-associated NPR-B mutants or no plasmid (mock) were incubated with CNP, and guanylate cyclase activity was measured as described in Materials and Methods. CNP-dependent receptor activity is expressed as a percentage relative to non-stimulated guanylate cyclase activity. Bars are standard error of the mean of experiments conducted in triplicate. *** P &lt; 0.05.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82514F-4254-4C29-8697-F15B974BC1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3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2, 15 January 2009, Pages 267–277,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https://doi.org/10.1093/hmg/ddn354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Measurement of CNP-dependent guanylate cyclase activity of NPR-B wild-type and mutant proteins. HeLa cells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Measurement of CNP-dependent guanylate cyclase activity of NPR-B wild-type and mutant proteins. HeLa cells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2024-09-20T22:00:35Z</dcterms:modified>
</cp:coreProperties>
</file>