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BECD46-B408-454E-BAEA-1A0177B2B4F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FFD427-DC70-4210-BA96-5336802DB8A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Frequency per feeding bout (n = 9) with which dolphins (Lagenorhynchus obscurus) swam within 2 m of the prey ball near the bottom half of the prey ball (gray) versus the top half of the prey ball (white), for the half of the prey ball facing the video camera.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American Society of Mammalogists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B4A76B-5855-4C72-A5D9-62E502E285D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644/07-MAMM-A-14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Mammal</a:t>
            </a:r>
            <a:r>
              <a:rPr lang="en-US" altLang="en-US" sz="1000">
                <a:solidFill>
                  <a:srgbClr val="333333"/>
                </a:solidFill>
              </a:rPr>
              <a:t>, Volume 89, Issue 4, 15 August 2008, Pages 1051–1058, </a:t>
            </a:r>
            <a:r>
              <a:rPr lang="en-US" altLang="en-US" sz="1000">
                <a:solidFill>
                  <a:srgbClr val="333333"/>
                </a:solidFill>
                <a:hlinkClick r:id="rId3"/>
              </a:rPr>
              <a:t>https://doi.org/10.1644/07-MAMM-A-145.1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Frequency per feeding bout (n = 9) with which dolphins (Lagenorhynchus obscurus) swam within 2 m of the prey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3 Frequency per feeding bout (n = 9) with which dolphins (Lagenorhynchus obscurus) swam within 2 m of the prey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2024-09-19T06:51:54Z</dcterms:modified>
</cp:coreProperties>
</file>