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FB4E171-D714-4577-9DAC-E6FDF6BCA2E0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C836226-27DE-4CA6-A5E0-F325BE9CA3B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Figure 1. Relationship of clinical outcome for 132 IVF cycles to (A) the inhibition of NADP+‐dependent 11βHSD activities by whole FF samples, (B) the stimulation of NADP+‐dependent 11βHSD activities by the hydrophilic FF fractions [eluted at 0% (v/v) methanol], and (C) the inhibition of NADP+‐dependent 11βHSD activities by the hydrophobic FF fractions [eluted at 80% (v/v) methanol]. In each panel, the vertical bars represent the mean (± SEM) inhibition exerted by 88 FF samples obtained from non‐conception cycles (open bar) and 44 FF samples obtained from conception cycles (filled bar).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9CC419-8D54-485D-BCCF-B6CD22236A8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Figure 1. Relationship of clinical outcome for 132 IVF cycles to (A) the inhibition of NADP+‐dependent 11βHSD activities by whole FF samples, (B) the stimulation of NADP+‐dependent 11βHSD activities by the hydrophilic FF fractions [eluted at 0% (v/v) methanol], and (C) the inhibition of NADP+‐dependent 11βHSD activities by the hydrophobic FF fractions [eluted at 80% (v/v) methanol]. In each panel, the vertical bars represent the mean (± SEM) inhibition exerted by 88 FF samples obtained from non‐conception cycles (open bar) and 44 FF samples obtained from conception cycles (filled bar).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9CC419-8D54-485D-BCCF-B6CD22236A8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Figure 1. Relationship of clinical outcome for 132 IVF cycles to (A) the inhibition of NADP+‐dependent 11βHSD activities by whole FF samples, (B) the stimulation of NADP+‐dependent 11βHSD activities by the hydrophilic FF fractions [eluted at 0% (v/v) methanol], and (C) the inhibition of NADP+‐dependent 11βHSD activities by the hydrophobic FF fractions [eluted at 80% (v/v) methanol]. In each panel, the vertical bars represent the mean (± SEM) inhibition exerted by 88 FF samples obtained from non‐conception cycles (open bar) and 44 FF samples obtained from conception cycles (filled bar).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9CC419-8D54-485D-BCCF-B6CD22236A8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Figure 2. Correlation between intra‐follicular cortisol:cortisone ratios and the degree of inhibition of NADP+‐dependent 11βHSD activities in renal homogenates by the hydrophobic FF fractions [eluted at 80% (v/v) methanol]. Open symbols indicate FF samples obtained from 61 non‐conception cycles; filled symbols indicate FF samples obtained from 18 conception cycles.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9CC419-8D54-485D-BCCF-B6CD22236A86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Figure 3. Relationship of IVF cycle outcome to (A) intra‐follicular cortisol concentrations, (B) intra‐follicular cortisone concentrations and (C) intra‐follicular cortisol:cortisone ratios. In each panel, the vertical bars represent the mean (± SEM) inhibition exerted by 61 FF samples obtained from non‐conception cycles (open bar) and 18 FF samples obtained from conception cycles (filled bar).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9CC419-8D54-485D-BCCF-B6CD22236A86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Figure 3. Relationship of IVF cycle outcome to (A) intra‐follicular cortisol concentrations, (B) intra‐follicular cortisone concentrations and (C) intra‐follicular cortisol:cortisone ratios. In each panel, the vertical bars represent the mean (± SEM) inhibition exerted by 61 FF samples obtained from non‐conception cycles (open bar) and 18 FF samples obtained from conception cycles (filled bar).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9CC419-8D54-485D-BCCF-B6CD22236A86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Figure 3. Relationship of IVF cycle outcome to (A) intra‐follicular cortisol concentrations, (B) intra‐follicular cortisone concentrations and (C) intra‐follicular cortisol:cortisone ratios. In each panel, the vertical bars represent the mean (± SEM) inhibition exerted by 61 FF samples obtained from non‐conception cycles (open bar) and 18 FF samples obtained from conception cycles (filled bar).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9CC419-8D54-485D-BCCF-B6CD22236A86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umrep/deg3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umrep/deg3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humrep/deg3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humrep/deg3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humrep/deg3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humrep/deg3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humrep/deg3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Reprod</a:t>
            </a:r>
            <a:r>
              <a:rPr lang="en-US" altLang="en-US" sz="1000">
                <a:solidFill>
                  <a:srgbClr val="333333"/>
                </a:solidFill>
              </a:rPr>
              <a:t>, Volume 18, Issue 8, 1 August 2003, Pages 1603–1612,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https://doi.org/10.1093/humrep/deg322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Figure 1. Relationship of clinical outcome for 132 IVF cycles to (A) the inhibition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78922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Reprod</a:t>
            </a:r>
            <a:r>
              <a:rPr lang="en-US" altLang="en-US" sz="1000">
                <a:solidFill>
                  <a:srgbClr val="333333"/>
                </a:solidFill>
              </a:rPr>
              <a:t>, Volume 18, Issue 8, 1 August 2003, Pages 1603–1612,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https://doi.org/10.1093/humrep/deg322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Figure 1. Relationship of clinical outcome for 132 IVF cycles to (A) the inhibition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01800" y="1371600"/>
            <a:ext cx="574363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Reprod</a:t>
            </a:r>
            <a:r>
              <a:rPr lang="en-US" altLang="en-US" sz="1000">
                <a:solidFill>
                  <a:srgbClr val="333333"/>
                </a:solidFill>
              </a:rPr>
              <a:t>, Volume 18, Issue 8, 1 August 2003, Pages 1603–1612,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https://doi.org/10.1093/humrep/deg322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Figure 1. Relationship of clinical outcome for 132 IVF cycles to (A) the inhibition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52600" y="1371600"/>
            <a:ext cx="56506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Reprod</a:t>
            </a:r>
            <a:r>
              <a:rPr lang="en-US" altLang="en-US" sz="1000">
                <a:solidFill>
                  <a:srgbClr val="333333"/>
                </a:solidFill>
              </a:rPr>
              <a:t>, Volume 18, Issue 8, 1 August 2003, Pages 1603–1612,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https://doi.org/10.1093/humrep/deg322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Figure 2. Correlation between intra‐follicular cortisol:cortisone ratios and the degree of inhibition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38300" y="1371600"/>
            <a:ext cx="585683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Reprod</a:t>
            </a:r>
            <a:r>
              <a:rPr lang="en-US" altLang="en-US" sz="1000">
                <a:solidFill>
                  <a:srgbClr val="333333"/>
                </a:solidFill>
              </a:rPr>
              <a:t>, Volume 18, Issue 8, 1 August 2003, Pages 1603–1612,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https://doi.org/10.1093/humrep/deg322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Figure 3. Relationship of IVF cycle outcome to (A) intra‐follicular cortisol concentrations, (B)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51000" y="1371600"/>
            <a:ext cx="583978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Reprod</a:t>
            </a:r>
            <a:r>
              <a:rPr lang="en-US" altLang="en-US" sz="1000">
                <a:solidFill>
                  <a:srgbClr val="333333"/>
                </a:solidFill>
              </a:rPr>
              <a:t>, Volume 18, Issue 8, 1 August 2003, Pages 1603–1612,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https://doi.org/10.1093/humrep/deg322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Figure 3. Relationship of IVF cycle outcome to (A) intra‐follicular cortisol concentrations, (B)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52600" y="1371600"/>
            <a:ext cx="564265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Reprod</a:t>
            </a:r>
            <a:r>
              <a:rPr lang="en-US" altLang="en-US" sz="1000">
                <a:solidFill>
                  <a:srgbClr val="333333"/>
                </a:solidFill>
              </a:rPr>
              <a:t>, Volume 18, Issue 8, 1 August 2003, Pages 1603–1612,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https://doi.org/10.1093/humrep/deg322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Figure 3. Relationship of IVF cycle outcome to (A) intra‐follicular cortisol concentrations, (B)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27200" y="1371600"/>
            <a:ext cx="568664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1. Relationship of clinical outcome for 132 IVF cycles to (A) the inhibition of ...</vt:lpstr>
      <vt:lpstr>Figure 1. Relationship of clinical outcome for 132 IVF cycles to (A) the inhibition of ...</vt:lpstr>
      <vt:lpstr>Figure 1. Relationship of clinical outcome for 132 IVF cycles to (A) the inhibition of ...</vt:lpstr>
      <vt:lpstr>Figure 2. Correlation between intra‐follicular cortisol:cortisone ratios and the degree of inhibition of ...</vt:lpstr>
      <vt:lpstr>Figure 3. Relationship of IVF cycle outcome to (A) intra‐follicular cortisol concentrations, (B) ...</vt:lpstr>
      <vt:lpstr>Figure 3. Relationship of IVF cycle outcome to (A) intra‐follicular cortisol concentrations, (B) ...</vt:lpstr>
      <vt:lpstr>Figure 3. Relationship of IVF cycle outcome to (A) intra‐follicular cortisol concentrations, (B)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2024-04-26T21:40:42Z</dcterms:modified>
</cp:coreProperties>
</file>