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D7EF97-F51A-4DEA-9D4B-018B23C6C9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C83503-DBAB-4BBB-8F17-1F0DC0EEFD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Time course of VEGF-induced permeability. Alterations in hydraulic conductivity (Lp), solute permeability to albumin (Palb), or small solutes such as Na fluorescein (PNaF), ions (TEER) or sucrose, or sieving coefficient are shown in vivo (bold) or in vitro.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722527-501B-4E2B-9D08-DCAC9C970C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1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87, Issue 2, 15 July 2010, Pages 262–271, </a:t>
            </a:r>
            <a:r>
              <a:rPr lang="en-US" altLang="en-US" sz="1000">
                <a:solidFill>
                  <a:srgbClr val="333333"/>
                </a:solidFill>
                <a:hlinkClick r:id="rId3"/>
              </a:rPr>
              <a:t>https://doi.org/10.1093/cvr/cvq105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Time course of VEGF-induced permeability. Alterations in hydraulic conductivity (Lp), solute permeability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Time course of VEGF-induced permeability. Alterations in hydraulic conductivity (Lp), solute permeability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2024-04-26T23:16:33Z</dcterms:modified>
</cp:coreProperties>
</file>