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48958D2-B17D-4095-8178-8D2E29A17D9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6DEFD6-C590-4425-9764-8D558A1859A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Y508C does not affect mtDNA replication intermediates. MtDNA replication in 293 FlpIn TREx Twinkle Y508C cells (with and without doxycycline induction) was analyzed by neutral/neutral two-dimensional agarose gel electrophoresis. No change of replication intermediates was found in the coding region of mtDNA, while in the HincII fragment containing the D-loop (13636-1006), a decrease in termination intermediates (TI) and a structure close to the 1n spot (NB) that is typically associated with fragments containing OH (42) was observed. The changes were not specific for Y508C, but associated with Twinkle overexpression, as wild-type overexpression resulted in similar changes (not shown).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64901D1-9702-4690-8C87-E6FD2D1C329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n28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23, 1 December 2008, Pages 3822–3835, </a:t>
            </a:r>
            <a:r>
              <a:rPr lang="en-US" altLang="en-US" sz="1000">
                <a:solidFill>
                  <a:srgbClr val="333333"/>
                </a:solidFill>
                <a:hlinkClick r:id="rId3"/>
              </a:rPr>
              <a:t>https://doi.org/10.1093/hmg/ddn280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Y508C does not affect mtDNA replication intermediates. MtDNA replication in 293 FlpIn TREx Twinkle Y508C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Y508C does not affect mtDNA replication intermediates. MtDNA replication in 293 FlpIn TREx Twinkle Y508C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2024-09-20T20:56:35Z</dcterms:modified>
</cp:coreProperties>
</file>