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C959D-D82E-4262-8171-6D855EE797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B9FE6-9362-4B8F-ADDF-89B80C6B32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7F0BD-387B-4F4D-8AD4-051F4DE60E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2024-04-26T05:29:24Z</dcterms:modified>
</cp:coreProperties>
</file>