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69E3B-C098-49DF-9B23-A5964497B9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567AE-8DC7-4BE6-AAE4-5795BB318C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selection of fully sequenced KIR haplotypes, the IPD-KIR website provides an interactive graphic that illustrates the gene composition of a number of fully sequenced KIR haplotypes.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369F0C-E27C-4218-9152-6378E96901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s1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D1, 1 January 2013, Pages D1234–D1240,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https://doi.org/10.1093/nar/gks1140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selection of fully sequenced KIR haplotypes, the IPD-KIR website provides an interactive graphic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selection of fully sequenced KIR haplotypes, the IPD-KIR website provides an interactive graphic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2024-04-26T13:45:05Z</dcterms:modified>
</cp:coreProperties>
</file>