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5659BC-A669-4022-8B4C-9BCC73800A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109C59-84E1-45A4-BD20-71CD5CDA9B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Latency of eye movements depending on the set size. (a) Linear fit of the measured latencies. If two or more stimuli appear, the model predicts a delay in eye movement selection although the search is parallel. (b) Linear fit between the time for saccade selection and time for location discrimination. The time for location discrimination is the time from the target presence detection in the PF match cells to the time of saccade selection. Since the time for ‘target-present’ detection in PF match cells is almost constant, the different latencies occur during target discrimination and selection in FEF cells and not in the bottom-up wave into PF match cells. Thus, the interactions in the FEF are responsible for the delay in eye movement selection.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6F3F9F-B0D2-4D1F-A214-B5659A63FE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431–447, </a:t>
            </a:r>
            <a:r>
              <a:rPr lang="en-US" altLang="en-US" sz="1000">
                <a:solidFill>
                  <a:srgbClr val="333333"/>
                </a:solidFill>
                <a:hlinkClick r:id="rId3"/>
              </a:rPr>
              <a:t>https://doi.org/10.1093/cercor/bhh146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Latency of eye movements depending on the set size. (a) Linear fit of the measured latencies. If two or more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Latency of eye movements depending on the set size. (a) Linear fit of the measured latencies. If two or more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2024-04-26T07:43:51Z</dcterms:modified>
</cp:coreProperties>
</file>