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A7307-6A2E-4A9F-8038-E246BF7069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9CAA62-4FF0-41BA-89FA-4E0C13A0C4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and (b) Axial FLAIR sequences at levels corresponding to Figure 1a and b demonstrating stability of the number and size of previously identified lesions. (Several of the foci within the frontal lobes enhanced post contrast-not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BFED9-6A74-4B18-9706-0DB62A298D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10, October 2012, Pages 1011–1016,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and (b) Axial FLAIR sequences at levels corresponding to Figure 1a and b demonstrating stability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and (b) Axial FLAIR sequences at levels corresponding to Figure 1a and b demonstrating stability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2024-04-27T04:18:39Z</dcterms:modified>
</cp:coreProperties>
</file>