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129D35-E45F-4321-B8B9-7C74A5E43F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045BE3-B9C2-4066-A4CE-5273BA3CF0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peak amplitudes of selected clusters in the left (A) and right (B) hemispheres active during the perception of correct sentences in at least one task, compared with rest (P &lt; 0.005), averaged across trials and subjects. Mean peak amplitudes are shown for each task, as well as for the passive listening to sentences and noun lists in the localizer run. Each cluster's number corresponds to the activation map, as well as to Table 1. Error bars represent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61033-E18A-453C-A989-0F3764A60F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786–796, </a:t>
            </a:r>
            <a:r>
              <a:rPr lang="en-US" altLang="en-US" sz="1000">
                <a:solidFill>
                  <a:srgbClr val="333333"/>
                </a:solidFill>
                <a:hlinkClick r:id="rId3"/>
              </a:rPr>
              <a:t>https://doi.org/10.1093/cercor/bhn126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peak amplitudes of selected clusters in the left (A) and right (B) hemispheres active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Mean peak amplitudes of selected clusters in the left (A) and right (B) hemispheres active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2024-04-26T23:19:14Z</dcterms:modified>
</cp:coreProperties>
</file>