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308C1C-B325-4BF7-A91D-CEDD88326F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99A57-2DFE-4CBA-875D-C7A1D29E14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F6992-37BB-427B-A490-458EFFD18D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2024-04-27T02:28:32Z</dcterms:modified>
</cp:coreProperties>
</file>