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7A618C-410A-47F3-BBAF-92FD1A7E3E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167208-9FA1-426B-94D3-3FE7A3CC10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Hippocampal area measured throughout the coronal plane is outlined with white border for each representative slice. (A) The anterior hippocampus (head). (B) The body of the hippocampus. (C) The posterior hippocampus (tail).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AD6380-0092-4C18-A47D-991F0A4722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1344–1351, </a:t>
            </a:r>
            <a:r>
              <a:rPr lang="en-US" altLang="en-US" sz="1000">
                <a:solidFill>
                  <a:srgbClr val="333333"/>
                </a:solidFill>
                <a:hlinkClick r:id="rId3"/>
              </a:rPr>
              <a:t>https://doi.org/10.1093/cercor/bhg081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Hippocampal area measured throughout the coronal plane is outlined with white border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Hippocampal area measured throughout the coronal plane is outlined with white border for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2024-04-27T03:40:49Z</dcterms:modified>
</cp:coreProperties>
</file>