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A6CD81-7F33-49AD-A78E-1B923785CE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A1621-A04C-4469-B1E7-44747700F1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local application of DOI 100 μM in mPFC enhanced the 5-HT release in this area in naïve rats (open circles, n = 8) and in rats subjected to sham lesions of the centromedial and mediodorsal nuclei of the thalamus (filled circles, n = 11). The application of DOI 100 μM was equally effective in rats lesioned 3 days (filled squares; n = 9) or 8 days (filled triangles, n = 6) before the microdialysis experiments. The horizontal bar shows the period of DOI application. See text for detailed statistical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A5835-9AFE-41B1-843F-0B7B7C1BFD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870–882,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The local application of DOI 100 μM in mPFC enhanced the 5-HT release in this area in naïve rats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The local application of DOI 100 μM in mPFC enhanced the 5-HT release in this area in naïve rats (open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2024-04-26T03:22:02Z</dcterms:modified>
</cp:coreProperties>
</file>