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3F752-EF8A-48A5-82B6-D8984DDDCC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A63F58-5055-433A-832D-AC017C9F99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Figure 2  </a:t>
            </a:r>
            <a:r>
              <a:rPr lang="en-US" altLang="en-US">
                <a:latin typeface="Arial" pitchFamily="34" charset="0"/>
                <a:ea typeface="Arial" pitchFamily="34" charset="0"/>
              </a:rPr>
              <a:t> The statistics of ABAB-pseudoknots in PseudoBase (obs) with L2 = 0 is compared with our theory (thy). ( a ) Stems favor different numbers of base pairs s1 and s2 . ( b ) Loop lengths L1 and L3 are also asymmetric.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741EE9-A1BC-4BB6-816D-797D0512CF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5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7, 1 April 2005, Pages 2210–2214, </a:t>
            </a:r>
            <a:r>
              <a:rPr lang="en-US" altLang="en-US" sz="1000">
                <a:solidFill>
                  <a:srgbClr val="333333"/>
                </a:solidFill>
                <a:hlinkClick r:id="rId3"/>
              </a:rPr>
              <a:t>https://doi.org/10.1093/nar/gki508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 The statistics of ABAB-pseudoknots in PseudoBase (obs) with L</a:t>
            </a:r>
            <a:r>
              <a:rPr lang="en-US" altLang="en-US" b="0" baseline="-25000"/>
              <a:t>2</a:t>
            </a:r>
            <a:r>
              <a:rPr lang="en-US" altLang="en-US" b="0"/>
              <a:t> = 0 is compared with our theory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statistics of ABAB-pseudoknots in PseudoBase (obs) with L2 = 0 is compared with our theory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2024-04-26T04:40:36Z</dcterms:modified>
</cp:coreProperties>
</file>