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2D3A6E-6B2C-4A66-B2F7-6507164C1B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2CDD7-0B16-4963-9265-CB0FDC3020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Systemic Opioid Therapy at 6 and 12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F5153-0310-4E8E-A144-08663F8E90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4.0401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5, Issue 1, March 2004, Pages 6–13,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https://doi.org/10.1111/j.1526-4637.2004.04011.x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Systemic Opioid Therapy at 6 and 12 months.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Systemic Opioid Therapy at 6 and 12 months.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2024-04-26T01:12:45Z</dcterms:modified>
</cp:coreProperties>
</file>