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58328-FC73-41A7-BE1A-A113B94849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A7A4BD-AE2D-4219-98EA-775D600E42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F9D22-006A-455A-9272-4106DEE0DD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2024-04-26T23:21:24Z</dcterms:modified>
</cp:coreProperties>
</file>