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D7485C-9209-448A-95BC-C4360F9B89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7E4ED-00D9-46B6-895D-B225099956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curves of X. fastidiosa 9a5c in different defined media. A: Protein content determination; B: OD600 during 14 days of growth at 28°C at 140 rpm.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94AF1-BF9F-4D9A-B850-9B569DEA01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X. fastidiosa 9a5c on liquid media XDM1 (A), XDM2 (B), XDM3 (C), XDM4 (D). X. fastidiosa growth on solid versions of XDM2 (E) and XDM3 (F): 9a5c-CVC (1), JAB1-CLS (2), 6747-Plum (3) and Temecula-PD (4).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94AF1-BF9F-4D9A-B850-9B569DEA019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pathways for the biosynthesis of methionine and cysteine in X. fastidiosa. Enzyme steps: (A) 1. homoserine O-acetyltransferase; 2. cystathionine-γ-synthase 3. methionine synthase; 4. cystathionine-β-synthase; 5. cystathionine-γ-synthase; (B) 1. serine acetyltransferase; 2. O-acetylserine sulfhydrylase. The question marks indicate a step that is incompletely characterized (A) or a missing enzyme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Federation of European Microbiological Societies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94AF1-BF9F-4D9A-B850-9B569DEA019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378-1097(02)01189-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378-1097(02)01189-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378-1097(02)01189-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219, Issue 1, February 2003, Pages 39–45,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https://doi.org/10.1016/S0378-1097(02)01189-8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Growth curves of X. fastidiosa 9a5c in different defined media. A: Protein content determination; B: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82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219, Issue 1, February 2003, Pages 39–45,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https://doi.org/10.1016/S0378-1097(02)01189-8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Growth of X. fastidiosa 9a5c on liquid media XDM</a:t>
            </a:r>
            <a:r>
              <a:rPr lang="en-US" altLang="en-US" b="0" baseline="-25000"/>
              <a:t>1</a:t>
            </a:r>
            <a:r>
              <a:rPr lang="en-US" altLang="en-US" b="0"/>
              <a:t> (A), XDM</a:t>
            </a:r>
            <a:r>
              <a:rPr lang="en-US" altLang="en-US" b="0" baseline="-25000"/>
              <a:t>2</a:t>
            </a:r>
            <a:r>
              <a:rPr lang="en-US" altLang="en-US" b="0"/>
              <a:t> (B), XDM</a:t>
            </a:r>
            <a:r>
              <a:rPr lang="en-US" altLang="en-US" b="0" baseline="-25000"/>
              <a:t>3</a:t>
            </a:r>
            <a:r>
              <a:rPr lang="en-US" altLang="en-US" b="0"/>
              <a:t> (C),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70200" y="1371600"/>
            <a:ext cx="34111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219, Issue 1, February 2003, Pages 39–45,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https://doi.org/10.1016/S0378-1097(02)01189-8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Proposed pathways for the biosynthesis of methionine and cysteine in X. fastidiosa. Enzyme steps: (A) 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69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Growth curves of X. fastidiosa 9a5c in different defined media. A: Protein content determination; B: ...</vt:lpstr>
      <vt:lpstr>2 Growth of X. fastidiosa 9a5c on liquid media XDM1 (A), XDM2 (B), XDM3 (C), ...</vt:lpstr>
      <vt:lpstr>3 Proposed pathways for the biosynthesis of methionine and cysteine in X. fastidiosa. Enzyme steps: (A) 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2024-04-27T02:26:05Z</dcterms:modified>
</cp:coreProperties>
</file>