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D7A2C-8EB2-4E29-A175-F0BA6A1BE5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A0611-EE7D-45B2-9845-BA1C77D88A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Relationships between pure tone frequency and O-DEP latency. Individual pyramidal neurons are represented by different symbols. Larger symbols indicate responses at the best frequency. Black and gray symbols represent onset depolarization with and without the presence of action potentials, respectively. For the absolute latency values, subtract the correction factors in insets from the modified latency values on the ordinate. Layers 3s, 3m and 3d indicate the superficial, middle and deep thirds of the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D8485-230A-4923-953F-911121A41F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1079–1091, </a:t>
            </a:r>
            <a:r>
              <a:rPr lang="en-US" altLang="en-US" sz="1000">
                <a:solidFill>
                  <a:srgbClr val="333333"/>
                </a:solidFill>
                <a:hlinkClick r:id="rId3"/>
              </a:rPr>
              <a:t>https://doi.org/10.1093/cercor/12.10.1079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Relationships between pure tone frequency and O-DEP latency. Individual pyramidal neurons are represented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Relationships between pure tone frequency and O-DEP latency. Individual pyramidal neurons are represented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2024-04-27T03:49:35Z</dcterms:modified>
</cp:coreProperties>
</file>