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CF0E4A-BC75-4809-8F0B-A2DEA19988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EB5D5C-825E-4C43-A9DB-2BF1D3850B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D4D135-928B-448F-B4C0-40BDB4D914F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2024-09-19T01:14:36Z</dcterms:modified>
</cp:coreProperties>
</file>