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89210-78DA-43D1-A40E-858FFFD654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CAE294-8EF7-462E-9C7A-21D4E27575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0F359D-E662-488F-B173-2002A205E6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2024-05-08T18:30:31Z</dcterms:modified>
</cp:coreProperties>
</file>