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D103D-46E7-4F08-8068-EA2F8DEBDF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AA69B0-D72E-4DF2-B35D-6FD97B7F89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61777-9700-40F0-94F8-9097815240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2024-09-20T03:44:26Z</dcterms:modified>
</cp:coreProperties>
</file>