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44252-21DF-43D4-9E6E-59D460CB48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2A24D-B1CB-4BCC-B82B-40FAAEB2D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E503A-204D-4190-AEF8-F1402F4F39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2024-04-27T02:57:11Z</dcterms:modified>
</cp:coreProperties>
</file>