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</p:sldIdLst>
  <p:sldSz cx="9144000" cy="6858000" type="screen4x3"/>
  <p:notesSz cx="6858000" cy="9144000"/>
  <p:custDataLst>
    <p:tags r:id="rId5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tags" Target="tags/tag1.xml" /><Relationship Id="rId6" Type="http://schemas.openxmlformats.org/officeDocument/2006/relationships/presProps" Target="presProps.xml" /><Relationship Id="rId7" Type="http://schemas.openxmlformats.org/officeDocument/2006/relationships/viewProps" Target="viewProps.xml" /><Relationship Id="rId8" Type="http://schemas.openxmlformats.org/officeDocument/2006/relationships/theme" Target="theme/theme1.xml" /><Relationship Id="rId9" Type="http://schemas.openxmlformats.org/officeDocument/2006/relationships/tableStyles" Target="tableStyle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4923B7D-C989-4B56-A168-E7A485E5A9EF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8132745-728C-4E42-8B43-EF76009F40E1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Susan L. Cohn, M.D.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Oxford University Press 2011.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6FE855B-EF45-491C-8DD9-68DF5EE3D508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jnci/djr323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Natl Cancer Inst</a:t>
            </a:r>
            <a:r>
              <a:rPr lang="en-US" altLang="en-US" sz="1000">
                <a:solidFill>
                  <a:srgbClr val="333333"/>
                </a:solidFill>
              </a:rPr>
              <a:t>, Volume 103, Issue 16, 17 August 2011, Pages 1218–1221,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https://doi.org/10.1093/jnci/djr323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 b="0"/>
              <a:t>Susan L. Cohn, M.D.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628900" y="1371600"/>
            <a:ext cx="3898011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3</Paragraphs>
  <Slides>1</Slides>
  <Notes>1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baseType="lpstr" size="2">
      <vt:lpstr>13_Office Theme</vt:lpstr>
      <vt:lpstr>Susan L. Cohn, M.D.
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2024-04-26T07:50:04Z</dcterms:modified>
</cp:coreProperties>
</file>