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A6B7A9-10C2-4D19-A845-B518323DC94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70DF6B-CDF5-4FAC-8154-74C9A102A62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1. Global tuning field (GTF). In monkeys’ parieto-occipital cortex (a), neurons display GTF (b, dark sector), resulting from clustering of preferred directions (PDs, arrows). The PDs (b, top) refer to: preparation (d3) for hand movement in the DR task (light—yellow, dark—orange); hand movement (mt) of the R (red), and RF (blue) tasks; simultaneous holding (tht) of eye and hand in the R (red), and DR (light—yellow, dark—orange) tasks; holding (tht) of hand or eye alone, in the RF (blue), or S (green) tasks, respectively. b, bottom: GTF with PDs of positional signals modeled only. Note that tht in DR is behaviorally identical to tht in R (red).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B4EBFE-0B84-4C7C-8E62-8B26B152DF5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g07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12, December 2003, Pages 1276–1286,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https://doi.org/10.1093/cercor/bhg075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1. Global tuning field (GTF). In monkeys’ parieto-occipital cortex (a), neurons display GTF (b, dark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1. Global tuning field (GTF). In monkeys’ parieto-occipital cortex (a), neurons display GTF (b, dark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2024-04-26T14:10:19Z</dcterms:modified>
</cp:coreProperties>
</file>