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88CE49-36FD-44D3-8CFD-661F823D5B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DEAB03-419A-4B66-9082-499AF03CBB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Isometric relationships between eviscerated carcass mass (CM, kg, log-transformed) and A) partially eviscerated carcass mass (kg, log-transformed) and B) complete carcass mass (kg, log-transformed) in harvested alpine chamois (Rupicapra rupicapra) in the Bauges mountain range, French Alps (filled circles = males; open circles = females). Plain lines were estimated by linear regressions (A: intercept = –0.112 [–0.154; –0.070]95%, slope = 1.008 [0.994; 1.023]95%, n = 209, r = 0.995; B: intercept = –0.357 [–0.488; –0.226]95%, slope = 1.008 [0.968; 1.048]95%, n = 121, r = 0.977).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2D104C-3DC2-4B2A-9429-E0F918E535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Growth pattern of harvested alpine chamois (Rupicapra rupicapra; A: females n = 2,312; B: males n = 2,622) in the Bauges mountain range, French Alps, period 1977–2007. Plain line corresponds to the monomolecular growth curve fitted to carcass mass data (see Table 1 for parameter estimates). Deleting the very low body mass value of a male of 15.5 years has no effect on the fit of male growth curve. Filled black circles correspond to mean values (± SD). Arrows indicated age at which animals reach 99% of the asymptotic body mass estimated from the growth curve (i.e., end of the period of active body growth). Numbers below the curves correspond to the sample size for each age class.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2D104C-3DC2-4B2A-9429-E0F918E535E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8-MAMM-A-28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4/08-MAMM-A-28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90, Issue 4, 14 August 2009, Pages 954–960, </a:t>
            </a:r>
            <a:r>
              <a:rPr lang="en-US" altLang="en-US" sz="1000">
                <a:solidFill>
                  <a:srgbClr val="333333"/>
                </a:solidFill>
                <a:hlinkClick r:id="rId3"/>
              </a:rPr>
              <a:t>https://doi.org/10.1644/08-MAMM-A-287.1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Isometric relationships between eviscerated carcass mass (CM, kg, log-transformed) and A) partially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8516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90, Issue 4, 14 August 2009, Pages 954–960, </a:t>
            </a:r>
            <a:r>
              <a:rPr lang="en-US" altLang="en-US" sz="1000">
                <a:solidFill>
                  <a:srgbClr val="333333"/>
                </a:solidFill>
                <a:hlinkClick r:id="rId3"/>
              </a:rPr>
              <a:t>https://doi.org/10.1644/08-MAMM-A-287.1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Growth pattern of harvested alpine chamois (Rupicapra rupicapra; A: females n = 2,312; B: males n = 2,622)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22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Isometric relationships between eviscerated carcass mass (CM, kg, log-transformed) and A) partially ...</vt:lpstr>
      <vt:lpstr>Fig. 2 Growth pattern of harvested alpine chamois (Rupicapra rupicapra; A: females n = 2,312; B: males n = 2,622)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2024-04-26T06:53:31Z</dcterms:modified>
</cp:coreProperties>
</file>