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B6E642-308B-4DFB-9D6D-B66F399036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31624-C5B1-46A6-9B6C-41DCDDE334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3. Activity of an Rw+ neuron. The format and abbreviations are as in Figure 2. In (c), 60° trials in the IM-Rw condition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01505E-EFC6-43D1-B4E4-6534B71CB1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47–55,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3. Activity of an Rw+ neuron. The format and abbreviations are as in Figure 2. In (c), 60° trials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3. Activity of an Rw+ neuron. The format and abbreviations are as in Figure 2. In (c), 60° trials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2024-09-19T05:55:55Z</dcterms:modified>
</cp:coreProperties>
</file>