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01730A-6B71-4DF1-BF0C-C7988F7FCD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9AD48E-1BC9-400E-929C-DA7F2937043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3. Activity of an Rw+ neuron. The format and abbreviations are as in Figure 2. In (c), 60° trials in the IM-Rw condition are shown.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7278D2-B7E1-4EAD-A52D-9479151EEAA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g09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1, January 2004, Pages 47–55,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https://doi.org/10.1093/cercor/bhg090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3. Activity of an Rw+ neuron. The format and abbreviations are as in Figure 2. In (c), 60° trials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3. Activity of an Rw+ neuron. The format and abbreviations are as in Figure 2. In (c), 60° trials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2024-09-20T04:16:27Z</dcterms:modified>
</cp:coreProperties>
</file>