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5E015-64EC-4324-B912-D3F9A347AF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5DDBE-DBAD-4C91-924A-9CD60E1E37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Akwatia, Ghana’s main diamondiferous area.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CC299-76C0-413D-8711-83E895491A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fraf/adq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Afr Aff (Lond)</a:t>
            </a:r>
            <a:r>
              <a:rPr lang="en-US" altLang="en-US" sz="1000">
                <a:solidFill>
                  <a:srgbClr val="333333"/>
                </a:solidFill>
              </a:rPr>
              <a:t>, Volume 109, Issue 436, July 2010, Pages 431–450,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https://doi.org/10.1093/afraf/adq020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Location of Akwatia, Ghana’s main diamondiferous area.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32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Location of Akwatia, Ghana’s main diamondiferous area.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2024-04-26T02:27:49Z</dcterms:modified>
</cp:coreProperties>
</file>