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51B3D-896A-4872-BAC7-30D01CC027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AB1ED-4EC3-442D-9950-4945B6446B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Manual preference strength distribution in the subjects as a function of their sex, FS, and their manual preference strength. Note that FS+ women were more strongly lateralized than men and that left-handed FS+ males showed the highest proportion of “weak” strength of manual preference. W: weak preference, EI absolute value ≥0 and ≤60; M: moderate preference, Edinburgh score &gt;60 and &lt;100; S: strong preference, Edinburgh score = 100.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94FA6-D74D-44A8-9C1F-72966E2A53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1476–1485,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Manual preference strength distribution in the subjects as a function of their sex, FS, and their manual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Manual preference strength distribution in the subjects as a function of their sex, FS, and their manual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2024-04-26T20:47:56Z</dcterms:modified>
</cp:coreProperties>
</file>