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0BA07F-A33D-4CD1-AB01-1F7D5A1524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959AF4-373A-4F65-9B0C-A8D910513A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Left: Significant main effects of emotion (P&lt; 0.001) across the 8 selected electrodes and the entire time course for the 2 temporal delay conditions. Right: significantly (P&lt; 0.005) enhanced emotional response (vs. neutral) for each emotion in turn.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1D2BB1-B91F-4880-ABE1-FC1513D6ED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8, August 2012, Pages 1748–1760,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Left: Significant main effects of emotion (P&lt; 0.001) across the 8 selected electrodes and the entire time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Left: Significant main effects of emotion (P&lt; 0.001) across the 8 selected electrodes and the entire time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2024-04-26T15:38:34Z</dcterms:modified>
</cp:coreProperties>
</file>