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C612F7-97B0-44B7-8D60-9B36334DD5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4BCE6F-1D72-4618-9772-CC5F043BC4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Continuum of reproductive disturbances, ranging from ovulatory cycles, subtle presentations of luteal phase deficiency (LPD) and anovulatory cycles to the most severe menstrual disturbance, amenorrhoea. Physically active women and athletes fluctuate between ovulatory cycles and LPD and anovulatory disturbances frequently. It also seems probable that amenorrhoeic athletes may experience LPD during recovery from amenorrhoea. (Reproduced from De Souza et al.,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Reproduction Update vol. 10 no. 5 © European Society of Human Reproduction and Embryology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D58629-200D-4F92-9426-5CEF2A49CD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upd/dmh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10, Issue 5, September/October 2004, Pages 433–448, </a:t>
            </a:r>
            <a:r>
              <a:rPr lang="en-US" altLang="en-US" sz="1000">
                <a:solidFill>
                  <a:srgbClr val="333333"/>
                </a:solidFill>
                <a:hlinkClick r:id="rId3"/>
              </a:rPr>
              <a:t>https://doi.org/10.1093/humupd/dmh033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Continuum of reproductive disturbances, ranging from ovulatory cycles, subtle presentations of luteal phase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Continuum of reproductive disturbances, ranging from ovulatory cycles, subtle presentations of luteal phase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2024-04-26T17:43:21Z</dcterms:modified>
</cp:coreProperties>
</file>