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5A2E92-6AB4-4AFA-AE8C-5E1BD330FD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71DE9E-DA18-4C62-8E69-60D826DDFA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 between the reduction in urinary sodium excretion and systolic blood pressure in a meta-analysis of modest salt reduction trials of 1 month or longer. The open circles represent normotensives and the solid circles represent hypertensives. The slope is weighted by the inverse of the variance of the net change in systolic blood pressure. The size of the circle is in proportion to the weight of the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FE6EC9-1C6F-4A33-A096-4129E98F1E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sum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9, Issue suppl_B, May 2007, Pages B23–B28, </a:t>
            </a:r>
            <a:r>
              <a:rPr lang="en-US" altLang="en-US" sz="1000">
                <a:solidFill>
                  <a:srgbClr val="333333"/>
                </a:solidFill>
                <a:hlinkClick r:id="rId3"/>
              </a:rPr>
              <a:t>https://doi.org/10.1093/eurheartj/sum005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 between the reduction in urinary sodium excretion and systolic blood pressure in a meta-analysis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Relationship between the reduction in urinary sodium excretion and systolic blood pressure in a meta-analysis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2024-04-26T22:30:01Z</dcterms:modified>
</cp:coreProperties>
</file>