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B5316D-F7C5-47AA-9B31-6C31FE4C6F7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383C2F-7437-4224-9618-7F546A919DE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Treatment-emergent adverse events attributed to the study drug.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2001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FA8602-4A0E-435E-A55B-9D6224C5666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2269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33, Issue 7, 1 October 2001, Pages 1015–1021,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https://doi.org/10.1086/322694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Treatment-emergent adverse events attributed to the study drug.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2 Treatment-emergent adverse events attributed to the study drug.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2024-04-26T21:56:09Z</dcterms:modified>
</cp:coreProperties>
</file>