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1FDF2-F6B1-4390-A2BD-F5C15668A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282A4-15EC-478F-A150-FC0A9E4DE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the WRN mutations. The rectangular box indicates the predicted WRN protein. The light shadowed segment indicates the highly acidic repeat region; dark shadows indicate the locations of the helicase consensus motifs. The locations of the WRN mutations are grouped based upon the type of mutation and are shown underneath the f Parentheses indicate the heterozygous mutations. ZM and MH mutations were previously described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FBBB-220B-4BBF-A51C-CE0381BEA0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Primer sequences for the RT-PCR sequencing template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FBBB-220B-4BBF-A51C-CE0381BEA04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WRN mutations in Japanese and Caucasian WS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FBBB-220B-4BBF-A51C-CE0381BEA04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Locations of the WRN mutations. The rectangular box indicates the predicted WRN protein. The light shadowed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Primer sequences for the RT-PCR sequencing template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759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WRN mutations in Japanese and Caucasian WS patients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33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Locations of the WRN mutations. The rectangular box indicates the predicted WRN protein. The light shadowed ...</vt:lpstr>
      <vt:lpstr>Table 1 Primer sequences for the RT-PCR sequencing template
</vt:lpstr>
      <vt:lpstr>Table 2 WRN mutations in Japanese and Caucasian WS patients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2024-05-08T01:32:31Z</dcterms:modified>
</cp:coreProperties>
</file>