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98DAC-3C70-4814-8923-B3637640A3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63EC4-F240-4E20-8763-90F2D96F5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the WRN mutations. The rectangular box indicates the predicted WRN protein. The light shadowed segment indicates the highly acidic repeat region; dark shadows indicate the locations of the helicase consensus motifs. The locations of the WRN mutations are grouped based upon the type of mutation and are shown underneath the f Parentheses indicate the heterozygous mutations. ZM and MH mutations were previously described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AC719-0EA8-4C90-B3B6-8E180E7863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Primer sequences for the RT-PCR sequencing template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AC719-0EA8-4C90-B3B6-8E180E7863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WRN mutations in Japanese and Caucasian WS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AC719-0EA8-4C90-B3B6-8E180E7863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5.12.19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Locations of the WRN mutations. The rectangular box indicates the predicted WRN protein. The light shadowed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527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Primer sequences for the RT-PCR sequencing template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759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1996, Pages 1909–1913,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https://doi.org/10.1093/hmg/5.12.1909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WRN mutations in Japanese and Caucasian WS patients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33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Locations of the WRN mutations. The rectangular box indicates the predicted WRN protein. The light shadowed ...</vt:lpstr>
      <vt:lpstr>Table 1 Primer sequences for the RT-PCR sequencing template
</vt:lpstr>
      <vt:lpstr>Table 2 WRN mutations in Japanese and Caucasian WS patients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2024-09-20T04:14:12Z</dcterms:modified>
</cp:coreProperties>
</file>