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7667AA-9CD1-440B-AE6A-16F6827E9F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FED1F7-3C31-478F-AAC4-52A722412BC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Primer sequences for the RT-PCR sequencing template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1993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D3C683-D862-4DA4-A3F4-23B92FCCD9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WRN mutations in Japanese and Caucasian WS patients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1993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D3C683-D862-4DA4-A3F4-23B92FCCD90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Locations of the WRN mutations. The rectangular box indicates the predicted WRN protein. The light shadowed segment indicates the highly acidic repeat region; dark shadows indicate the locations of the helicase consensus motifs. The locations of the WRN mutations are grouped based upon the type of mutation and are shown underneath the f Parentheses indicate the heterozygous mutations. ZM and MH mutations were previously described (1).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1993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D3C683-D862-4DA4-A3F4-23B92FCCD90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5.12.19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mg/5.12.19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hmg/5.12.190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5, Issue 12, December 1996, Pages 1909–1913,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https://doi.org/10.1093/hmg/5.12.1909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Primer sequences for the RT-PCR sequencing template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47599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5, Issue 12, December 1996, Pages 1909–1913,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https://doi.org/10.1093/hmg/5.12.1909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WRN mutations in Japanese and Caucasian WS patients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6331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5, Issue 12, December 1996, Pages 1909–1913,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https://doi.org/10.1093/hmg/5.12.1909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Locations of the WRN mutations. The rectangular box indicates the predicted WRN protein. The light shadowed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185273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Table 1 Primer sequences for the RT-PCR sequencing template
</vt:lpstr>
      <vt:lpstr>Table 2 WRN mutations in Japanese and Caucasian WS patients
</vt:lpstr>
      <vt:lpstr>Figure 1 Locations of the WRN mutations. The rectangular box indicates the predicted WRN protein. The light shadowed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2024-09-19T02:59:06Z</dcterms:modified>
</cp:coreProperties>
</file>