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49841F-188A-478B-8509-A928FE41E9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6AD23F-3BEC-48FA-B9B9-F6FBA06A50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Behavioural task and recording sites. (A) Temporal sequence of the MGS-R task and the VGS-R task. In the IM-Rw condition, but not in the DL-Rw condition, the reward was delivered 500 ms after the correct response (memory-guided saccade for the MGS-R task and visually guided saccade for the VGS task, respectively). A click tone of the solenoid valve used for reward delivery was presented in the DL-Rw condition. This event (reward or non-reward) was followed by the second fixation period (F2-period; 2 s), followed by reward delivery for both conditions. (B) A central fixation spot and six peripheral cue/target locations. Eccentricity between fixation spot and peripheral target was 15°. (C) Schematic drawings of the recording sites. The recorded sites (shaded area) were located rostral to the frontal eye field. AS, arcuate sulcus; PS, principal sulcus.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834C4D-7383-48E5-940C-A79C3AB6A1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888–898,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Behavioural task and recording sites. (A) Temporal sequence of the MGS-R task and the VGS-R task.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Behavioural task and recording sites. (A) Temporal sequence of the MGS-R task and the VGS-R task.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2024-04-26T04:58:03Z</dcterms:modified>
</cp:coreProperties>
</file>