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9A8688-93DB-402A-B612-08EDDAE43CD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C2C1358-2351-49F3-9C94-81FEB6C9BFD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Effects of MDZ on mIPSCs recorded from layer V pyramidal neurons of the somatosensory cortex. (Aa) A 5-min bath application of MDZ (1 μM) increased both the amplitude and frequency of mIPSCs. BMI (10 μM) abolished mIPSCs. The MDZ effects were reversible but lasted for 30–40 min after washout. Note MDZ-induced activation of tonic inward current, which was also abolished by BMI. (Ab) Cumulative probability distributions for peak mIPSC amplitude and mean interevent interval in control condition (thin trace) and during application of MDZ 1 μM (thick trace), from the trace in (Aa). Mean peak amplitude was significantly increased (left; P &lt; 0.001, K–S test), and mean interevent interval for mIPSCs was significantly decreased (right; P &lt; 0.001, K–S test). (Ba) Typical trace of mIPSCs before, during, and after DZP application (0.5 μM). (Bb) Cumulative probability distributions for peak mIPSC amplitude and mean interevent interval in control condition (thin trace) and during application of DZP 0.5 μM (thick trace), from the trace in (Ba). Mean peak amplitude was significantly increased (left; P  0.05, K–S test). Bar graphs summarizing dose-related effects of MDZ on mIPSC amplitude (C) and frequency (D) (each shown as mean % control). Also shown are the effects of DZP (0.5 μM), FNP (1 μM), and ZPD (0.5 μM). #P &lt; 0.05, *P &lt; 0.01, **P &lt; 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694D8C7-B68D-4B58-891E-64594662300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k01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3, March 2007, Pages 653–660, </a:t>
            </a:r>
            <a:r>
              <a:rPr lang="en-US" altLang="en-US" sz="1000">
                <a:solidFill>
                  <a:srgbClr val="333333"/>
                </a:solidFill>
                <a:hlinkClick r:id="rId3"/>
              </a:rPr>
              <a:t>https://doi.org/10.1093/cercor/bhk010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Effects of MDZ on mIPSCs recorded from layer V pyramidal neurons of the somatosensory cortex. (Aa) A 5-min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Effects of MDZ on mIPSCs recorded from layer V pyramidal neurons of the somatosensory cortex. (Aa) A 5-min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2024-09-20T05:42:58Z</dcterms:modified>
</cp:coreProperties>
</file>