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B9F430-90B7-414F-83E5-95737259F8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503D5A-9600-47FD-B28D-D56AF79E91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line of evaluation of surrogate endpoints associated with chemopreventive studies.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B245D7-99E1-4F25-BD5D-CE7AFD8360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5.10.6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95, Issue 10, 21 May 2003, Pages 697–699,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https://doi.org/10.1093/jnci/95.10.697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Time line of evaluation of surrogate endpoints associated with chemopreventive studies.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505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 Time line of evaluation of surrogate endpoints associated with chemopreventive studies.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2024-04-26T12:00:18Z</dcterms:modified>
</cp:coreProperties>
</file>