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AC3B44-0CA2-4B9A-A35C-FDD61DC337B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1A95D34-EDA3-4C25-8203-09393159A626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The relationship between intensity of activation (x-axis; measured in Z-scores compared with a group of normal control participants) and the number of correct naming attempts (y-axis; out of 80 pictures) during fMRI scanning. The dotted line represents a line of best fit.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70539B8-66CA-4719-A6C0-E972A6EE408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16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5, May 2010, Pages 1013–1019,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https://doi.org/10.1093/cercor/bhp160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The relationship between intensity of activation (x-axis; measured in Z-scores compared with a group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The relationship between intensity of activation (x-axis; measured in Z-scores compared with a group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2024-09-20T18:58:17Z</dcterms:modified>
</cp:coreProperties>
</file>