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1DB2A41-2A4D-462D-B6AF-4FBE87B3934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50E2ED5-50DA-412E-B09E-161DE73B3D5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relationship between intensity of activation (x-axis; measured in Z-scores compared with a group of normal control participants) and the number of correct naming attempts (y-axis; out of 80 pictures) during fMRI scanning. The dotted line represents a line of best fit.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6A4B607-3EAF-41FE-A0A9-778F22E74F8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p16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20, Issue 5, May 2010, Pages 1013–1019,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https://doi.org/10.1093/cercor/bhp160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The relationship between intensity of activation (x-axis; measured in Z-scores compared with a group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The relationship between intensity of activation (x-axis; measured in Z-scores compared with a group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2024-05-10T08:52:26Z</dcterms:modified>
</cp:coreProperties>
</file>