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386993-391F-4229-9BE2-17A33C8676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92A13C-99F1-48AE-8542-977CE1C087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Fourier–Shell Correlation curve plot produced by the FSC server. Estimated resolution values according to a variety of commonly used criteria are provided at the right.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 on behalf of Nucleic Acids Research.This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33BEF1-1257-4F92-8D8E-0E89AC279D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v11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44, Issue D1, 4 January 2016, Pages D396–D403,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https://doi.org/10.1093/nar/gkv1126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Example Fourier–Shell Correlation curve plot produced by the FSC server. Estimated resolution values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Example Fourier–Shell Correlation curve plot produced by the FSC server. Estimated resolution values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2024-04-26T06:18:28Z</dcterms:modified>
</cp:coreProperties>
</file>