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426E12-B26D-4673-AD2A-5230DF1496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940634-48B7-4E5F-BA98-F60200E860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A2D61A-FC49-438B-A8F2-4818555A5B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2024-05-04T22:13:50Z</dcterms:modified>
</cp:coreProperties>
</file>