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005D35-0D0A-4453-9070-1A9C6EA8EDD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9640D6-8B26-4DD2-AF88-3F906480D7A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EED11F-3E6E-4025-B21B-CEDE74E784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2024-09-20T19:15:24Z</dcterms:modified>
</cp:coreProperties>
</file>