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1E4D0C-A405-4504-A103-DF93444175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E99919-8B02-4322-8D86-DFE8008049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Time courses for each trial type. Each line represents the estimated time course for each trial type, plotted separately for each ROI, in units of percent signal change. The average standard error for the estimated time points are depicted on the first time point for each line. The black triangle at the bottom indicates when the saccade target appeared. See the text for a description of which time courses show a significant trial type by time interaction.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B6EC38-2269-4CF3-B047-C594EC4337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1281–1289, </a:t>
            </a:r>
            <a:r>
              <a:rPr lang="en-US" altLang="en-US" sz="1000">
                <a:solidFill>
                  <a:srgbClr val="333333"/>
                </a:solidFill>
                <a:hlinkClick r:id="rId3"/>
              </a:rPr>
              <a:t>https://doi.org/10.1093/cercor/bhi011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Time courses for each trial type. Each line represents the estimated time course for each trial type,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Time courses for each trial type. Each line represents the estimated time course for each trial type, plotted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2024-04-26T11:38:14Z</dcterms:modified>
</cp:coreProperties>
</file>