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328FA-9F97-4AFA-A026-D74F1705DA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71CC2-A65D-487D-9111-82953EF5A8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Velocity of cleavage reactions using the supercoiled or the linearized substrate. Supercoiled (open circles) or linearized (closed circles) pYGT28 (2.5 µg) was incubated with 10 U p28bi2 in 400 µl of standard solution at 30°C. Aliquots (40 µl) were taken at selected time points, the reactions were stopped and the products analyzed as described in Materials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7FDEE-98F5-405B-93E1-5AA255C696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5.1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5, 1 March 2000, Pages 1245–1251,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https://doi.org/10.1093/nar/28.5.1245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Velocity of cleavage reactions using the supercoiled or the linearized substrate. Supercoiled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Velocity of cleavage reactions using the supercoiled or the linearized substrate. Supercoiled (open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2024-04-26T03:08:59Z</dcterms:modified>
</cp:coreProperties>
</file>