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DAF98-2E3C-4402-AF99-BA6EECD7AC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7D969-34EB-4A77-890E-15D082DFE4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paradigm. Examples of static angry and neutral expressions and four frames of a fear morph are depicted. ISI = interstimulus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79ED7-8C5C-427A-B28E-20B6923A05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Random-effects analysis of the group-averaged fMRI results. (a) Brain regions showing greater activity to dynamic emotional expression changes than to static faces portraying a fixed emotion (fear and anger combined). Color bar indicates T values. (b) Brain regions showing greater activity to dynamic changes in facial identity than to static faces with neutral expression. Color bar indicates T values. (c) Dissociable brain regions for the perception of fearful (red) versus angry (green) emotional expression changes. T values are thresholded and truncated at T = 2.5 for illustration purposes. (d) Dissociable brain regions for the perception of changes in facial affect (red; fear and anger combined) versus changes in facial identity (green). T values are thresholded and truncated at T = 2.5 for illustration purposes. Note that emotion morphs and identity morphs engage different sectors within frontal, temporal and cingulate cortices. Abbreviations: ACG = anterior cingulate gyrus, AMY = amygdala, aSTS = anterior superior temporal sulcus, dmPFC = dorsomedial prefrontal cortex, FFG = fusiform gyrus, IFG = inferior frontal gyrus, IPS = intraparietal sulcus, ITG = inferior temporal gyrus, MFG = middle frontal gyrus, MT = motion-sensitive area of middle temporal gyrus, PCG = posterior cingulate gyrus, pSTS = posterior superior temporal sulcus, SI = substantia innominata, SMG = supramarginal gyrus, Th =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79ED7-8C5C-427A-B28E-20B6923A055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13.10.1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1023–1033,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Experimental paradigm. Examples of static angry and neutral expressions and four frames of a fear morph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1023–1033,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Random-effects analysis of the group-averaged fMRI results. (a) Brain regions showing greater activity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34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 Experimental paradigm. Examples of static angry and neutral expressions and four frames of a fear morph are ...</vt:lpstr>
      <vt:lpstr>Figure 2.  Random-effects analysis of the group-averaged fMRI results. (a) Brain regions showing greater activity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2024-04-26T11:54:35Z</dcterms:modified>
</cp:coreProperties>
</file>