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8E9E71-F4B4-4211-8291-2F0B4EEA58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A52BD5-EAAC-4070-92CF-B693FB164C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Surrogate markers in patients with and without metabolic syndrome (MSX).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E702C-AE1E-4C8D-8A0F-2D53868191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66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10, 15 May 2007, Pages 1368–1374,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https://doi.org/10.1086/516616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Surrogate markers in patients with and without metabolic syndrome (MSX).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Surrogate markers in patients with and without metabolic syndrome (MSX).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2024-04-26T18:15:21Z</dcterms:modified>
</cp:coreProperties>
</file>