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3E570-AB38-468A-AA92-7B9F0A6140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CCD7F6-671F-4620-8050-55813D5A6E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Antibiotic-resistance patterns of extended-spectrum β-lactamase—producing Enterobacteriaceae obtained within 2 days after hospital admission.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B4EA82-E76C-47AA-B488-ADB4919E7E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09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7, 1 April 2006, Pages 925–934,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https://doi.org/10.1086/500936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Antibiotic-resistance patterns of extended-spectrum β-lactamase—producing Enterobacteriaceae obtained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Antibiotic-resistance patterns of extended-spectrum β-lactamase—producing Enterobacteriaceae obtained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2024-09-19T07:44:35Z</dcterms:modified>
</cp:coreProperties>
</file>