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C77D2-4E6B-4D9B-9639-C199A9BC1C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8FFF1-41EC-41D0-B152-DD3F697377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Antibiotic-resistance patterns of extended-spectrum β-lactamase—producing Enterobacteriaceae obtained within 2 days after hospital admission.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CEA54-1DC4-4364-BED3-D850198F1E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09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7, 1 April 2006, Pages 925–934,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https://doi.org/10.1086/500936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Antibiotic-resistance patterns of extended-spectrum β-lactamase—producing Enterobacteriaceae obtained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Antibiotic-resistance patterns of extended-spectrum β-lactamase—producing Enterobacteriaceae obtained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2024-09-20T02:06:32Z</dcterms:modified>
</cp:coreProperties>
</file>