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C3E570-AB38-468A-AA92-7B9F0A6140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CCD7F6-671F-4620-8050-55813D5A6E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Antibiotic-resistance patterns of extended-spectrum β-lactamase—producing Enterobacteriaceae obtained within 2 days after hospital admission.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B4EA82-E76C-47AA-B488-ADB4919E7E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009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42, Issue 7, 1 April 2006, Pages 925–934,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https://doi.org/10.1086/500936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4 </a:t>
            </a:r>
            <a:r>
              <a:rPr lang="en-US" altLang="en-US" b="0"/>
              <a:t>Antibiotic-resistance patterns of extended-spectrum β-lactamase—producing Enterobacteriaceae obtained within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4 Antibiotic-resistance patterns of extended-spectrum β-lactamase—producing Enterobacteriaceae obtained within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2024-09-19T07:44:35Z</dcterms:modified>
</cp:coreProperties>
</file>