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4335D-EC15-4AC4-92AF-EE65CEB8B7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C506B-3575-4B95-BD0C-B86B67D093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Antibiotic-resistance patterns of extended-spectrum β-lactamase—producing Enterobacteriaceae obtained within 2 days after hospital admission.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E7353-4A80-4C37-A475-B4C6E01AAB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09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7, 1 April 2006, Pages 925–934,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https://doi.org/10.1086/500936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Antibiotic-resistance patterns of extended-spectrum β-lactamase—producing Enterobacteriaceae obtained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Antibiotic-resistance patterns of extended-spectrum β-lactamase—producing Enterobacteriaceae obtained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2024-05-08T00:28:40Z</dcterms:modified>
</cp:coreProperties>
</file>