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5D2E9-595A-491B-83BE-B7B2C2356E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ACECFC-A6C0-46E9-B661-29E7ACEE21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Anatomical difference in the left insula: statistical parametric maps showing greater WM density in individuals who produce non-native speech sounds more accurately (location: x = −29, y = 29, and z = 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22211-E5F6-4647-A618-C5FE35A160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929–934,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Anatomical difference in the left insula: statistical parametric maps showing greater WM density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Anatomical difference in the left insula: statistical parametric maps showing greater WM density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2024-04-26T13:01:52Z</dcterms:modified>
</cp:coreProperties>
</file>