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0D4C8-FA7C-44CB-AF44-A9B66309F3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CC4DB-7C33-475F-8897-6B14A6CDB1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489F4A-5491-41CA-B2F7-195F9B720A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2024-04-27T03:50:36Z</dcterms:modified>
</cp:coreProperties>
</file>