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4FB5A7-6919-47CB-8D55-948E0CCEA4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263A7C-8749-41E7-BE65-CAB589192D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Trolox prevents C26:0 dependent-induction of SOD2. Human fibroblasts (n = 4) have been pre-treated (2 days) with Trolox (2 mm) and then cultured for 2 days in presence of BSA-conjugated C26:0 (100 µm) and/or Trolox (2 mm) in serum-free medium. (B) Trolox corrects levels of oxidative lesion markers in patients’ fibroblasts. GC/MS analysis of protein carbonylation (AASA, GSA), glycoxidation and lipoxidation [CML and CEL) and lipoxidation (MDAL) lesion markers, quantified in human control and X-ALD fibroblasts (n = 3 per genotype and condition after 4 days treatment with Trolox (2 mm)]. Significant differences have been determined by ANOVA followed by Tukey HSD post-test (*P≤0.05, **P ≤ 0.01 and ***P ≤ 0.001).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F7A0DC-28C8-45D3-BE1B-6732FE3AA7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0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12, 15 June 2008, Pages 1762–1773,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(A) Trolox prevents C26:0 dependent-induction of SOD2. Human fibroblasts (n = 4) have been pre-treated (2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(A) Trolox prevents C26:0 dependent-induction of SOD2. Human fibroblasts (n = 4) have been pre-treated (2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2024-04-26T17:03:19Z</dcterms:modified>
</cp:coreProperties>
</file>