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54598-04F0-476B-BE7B-638123E7A6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CBAAE-2E0E-4FA1-9B3E-93906173D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NB−4.07 image, which represents Brα (top) and its nearest continuum, M−NB (bottom). The scale is log Iν in Jy arcsec−2. Contour lines show 0.05, 0.1, 0.15, 0.2, 0.25 Jy arcsec−2 in the NB−4.07 image, and 0.1, 0.3, 0.35 in the M−NB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2AB80-DD29-4D36-958E-D1734AA781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1, May 2005, Pages 383–400,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NB</a:t>
            </a:r>
            <a:r>
              <a:rPr lang="en-US" altLang="en-US" b="0" baseline="-25000"/>
              <a:t>−</a:t>
            </a:r>
            <a:r>
              <a:rPr lang="en-US" altLang="en-US" b="0"/>
              <a:t>4.07 image, which represents Brα (top) and its nearest continuum, M</a:t>
            </a:r>
            <a:r>
              <a:rPr lang="en-US" altLang="en-US" b="0" baseline="-25000"/>
              <a:t>−</a:t>
            </a:r>
            <a:r>
              <a:rPr lang="en-US" altLang="en-US" b="0"/>
              <a:t>NB (bottom).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NB−4.07 image, which represents Brα (top) and its nearest continuum, M−NB (bottom).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2024-04-26T15:59:55Z</dcterms:modified>
</cp:coreProperties>
</file>