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AC4EA-E080-4B4E-82C1-1559CE8E0B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01A2C-F11A-4F58-BB04-ABF0D7DCED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C4922-A994-4A94-8C63-0933912055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2024-04-26T21:17:03Z</dcterms:modified>
</cp:coreProperties>
</file>